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6" r:id="rId2"/>
  </p:sldIdLst>
  <p:sldSz cx="7315200" cy="27432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5" autoAdjust="0"/>
    <p:restoredTop sz="94660"/>
  </p:normalViewPr>
  <p:slideViewPr>
    <p:cSldViewPr snapToGrid="0">
      <p:cViewPr varScale="1">
        <p:scale>
          <a:sx n="148" d="100"/>
          <a:sy n="148" d="100"/>
        </p:scale>
        <p:origin x="126" y="13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2E1C9D-CF90-4F4D-BF31-45CA3B62D599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-685800" y="1143000"/>
            <a:ext cx="82296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C01CC5-6181-4ECC-A50C-320EC79D59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19603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394952" rtl="0" eaLnBrk="1" latinLnBrk="0" hangingPunct="1">
      <a:defRPr sz="518" kern="1200">
        <a:solidFill>
          <a:schemeClr val="tx1"/>
        </a:solidFill>
        <a:latin typeface="+mn-lt"/>
        <a:ea typeface="+mn-ea"/>
        <a:cs typeface="+mn-cs"/>
      </a:defRPr>
    </a:lvl1pPr>
    <a:lvl2pPr marL="197476" algn="l" defTabSz="394952" rtl="0" eaLnBrk="1" latinLnBrk="0" hangingPunct="1">
      <a:defRPr sz="518" kern="1200">
        <a:solidFill>
          <a:schemeClr val="tx1"/>
        </a:solidFill>
        <a:latin typeface="+mn-lt"/>
        <a:ea typeface="+mn-ea"/>
        <a:cs typeface="+mn-cs"/>
      </a:defRPr>
    </a:lvl2pPr>
    <a:lvl3pPr marL="394952" algn="l" defTabSz="394952" rtl="0" eaLnBrk="1" latinLnBrk="0" hangingPunct="1">
      <a:defRPr sz="518" kern="1200">
        <a:solidFill>
          <a:schemeClr val="tx1"/>
        </a:solidFill>
        <a:latin typeface="+mn-lt"/>
        <a:ea typeface="+mn-ea"/>
        <a:cs typeface="+mn-cs"/>
      </a:defRPr>
    </a:lvl3pPr>
    <a:lvl4pPr marL="592427" algn="l" defTabSz="394952" rtl="0" eaLnBrk="1" latinLnBrk="0" hangingPunct="1">
      <a:defRPr sz="518" kern="1200">
        <a:solidFill>
          <a:schemeClr val="tx1"/>
        </a:solidFill>
        <a:latin typeface="+mn-lt"/>
        <a:ea typeface="+mn-ea"/>
        <a:cs typeface="+mn-cs"/>
      </a:defRPr>
    </a:lvl4pPr>
    <a:lvl5pPr marL="789902" algn="l" defTabSz="394952" rtl="0" eaLnBrk="1" latinLnBrk="0" hangingPunct="1">
      <a:defRPr sz="518" kern="1200">
        <a:solidFill>
          <a:schemeClr val="tx1"/>
        </a:solidFill>
        <a:latin typeface="+mn-lt"/>
        <a:ea typeface="+mn-ea"/>
        <a:cs typeface="+mn-cs"/>
      </a:defRPr>
    </a:lvl5pPr>
    <a:lvl6pPr marL="987378" algn="l" defTabSz="394952" rtl="0" eaLnBrk="1" latinLnBrk="0" hangingPunct="1">
      <a:defRPr sz="518" kern="1200">
        <a:solidFill>
          <a:schemeClr val="tx1"/>
        </a:solidFill>
        <a:latin typeface="+mn-lt"/>
        <a:ea typeface="+mn-ea"/>
        <a:cs typeface="+mn-cs"/>
      </a:defRPr>
    </a:lvl6pPr>
    <a:lvl7pPr marL="1184853" algn="l" defTabSz="394952" rtl="0" eaLnBrk="1" latinLnBrk="0" hangingPunct="1">
      <a:defRPr sz="518" kern="1200">
        <a:solidFill>
          <a:schemeClr val="tx1"/>
        </a:solidFill>
        <a:latin typeface="+mn-lt"/>
        <a:ea typeface="+mn-ea"/>
        <a:cs typeface="+mn-cs"/>
      </a:defRPr>
    </a:lvl7pPr>
    <a:lvl8pPr marL="1382330" algn="l" defTabSz="394952" rtl="0" eaLnBrk="1" latinLnBrk="0" hangingPunct="1">
      <a:defRPr sz="518" kern="1200">
        <a:solidFill>
          <a:schemeClr val="tx1"/>
        </a:solidFill>
        <a:latin typeface="+mn-lt"/>
        <a:ea typeface="+mn-ea"/>
        <a:cs typeface="+mn-cs"/>
      </a:defRPr>
    </a:lvl8pPr>
    <a:lvl9pPr marL="1579805" algn="l" defTabSz="394952" rtl="0" eaLnBrk="1" latinLnBrk="0" hangingPunct="1">
      <a:defRPr sz="51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-685800" y="1143000"/>
            <a:ext cx="82296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C01CC5-6181-4ECC-A50C-320EC79D59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34158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448945"/>
            <a:ext cx="5486400" cy="955040"/>
          </a:xfrm>
        </p:spPr>
        <p:txBody>
          <a:bodyPr anchor="b"/>
          <a:lstStyle>
            <a:lvl1pPr algn="ctr"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1440815"/>
            <a:ext cx="5486400" cy="662305"/>
          </a:xfrm>
        </p:spPr>
        <p:txBody>
          <a:bodyPr/>
          <a:lstStyle>
            <a:lvl1pPr marL="0" indent="0" algn="ctr">
              <a:buNone/>
              <a:defRPr sz="960"/>
            </a:lvl1pPr>
            <a:lvl2pPr marL="182880" indent="0" algn="ctr">
              <a:buNone/>
              <a:defRPr sz="800"/>
            </a:lvl2pPr>
            <a:lvl3pPr marL="365760" indent="0" algn="ctr">
              <a:buNone/>
              <a:defRPr sz="720"/>
            </a:lvl3pPr>
            <a:lvl4pPr marL="548640" indent="0" algn="ctr">
              <a:buNone/>
              <a:defRPr sz="640"/>
            </a:lvl4pPr>
            <a:lvl5pPr marL="731520" indent="0" algn="ctr">
              <a:buNone/>
              <a:defRPr sz="640"/>
            </a:lvl5pPr>
            <a:lvl6pPr marL="914400" indent="0" algn="ctr">
              <a:buNone/>
              <a:defRPr sz="640"/>
            </a:lvl6pPr>
            <a:lvl7pPr marL="1097280" indent="0" algn="ctr">
              <a:buNone/>
              <a:defRPr sz="640"/>
            </a:lvl7pPr>
            <a:lvl8pPr marL="1280160" indent="0" algn="ctr">
              <a:buNone/>
              <a:defRPr sz="640"/>
            </a:lvl8pPr>
            <a:lvl9pPr marL="1463040" indent="0" algn="ctr">
              <a:buNone/>
              <a:defRPr sz="6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1553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3903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234940" y="146050"/>
            <a:ext cx="1577340" cy="232473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146050"/>
            <a:ext cx="4640580" cy="232473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4007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2509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9110" y="683895"/>
            <a:ext cx="6309360" cy="1141095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9110" y="1835785"/>
            <a:ext cx="6309360" cy="600075"/>
          </a:xfrm>
        </p:spPr>
        <p:txBody>
          <a:bodyPr/>
          <a:lstStyle>
            <a:lvl1pPr marL="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1pPr>
            <a:lvl2pPr marL="18288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365760" indent="0">
              <a:buNone/>
              <a:defRPr sz="720">
                <a:solidFill>
                  <a:schemeClr val="tx1">
                    <a:tint val="75000"/>
                  </a:schemeClr>
                </a:solidFill>
              </a:defRPr>
            </a:lvl3pPr>
            <a:lvl4pPr marL="54864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4pPr>
            <a:lvl5pPr marL="73152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5pPr>
            <a:lvl6pPr marL="91440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6pPr>
            <a:lvl7pPr marL="109728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7pPr>
            <a:lvl8pPr marL="128016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8pPr>
            <a:lvl9pPr marL="146304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9904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02920" y="730250"/>
            <a:ext cx="3108960" cy="174053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03320" y="730250"/>
            <a:ext cx="3108960" cy="174053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7524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146050"/>
            <a:ext cx="6309360" cy="5302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3873" y="672465"/>
            <a:ext cx="3094672" cy="329565"/>
          </a:xfrm>
        </p:spPr>
        <p:txBody>
          <a:bodyPr anchor="b"/>
          <a:lstStyle>
            <a:lvl1pPr marL="0" indent="0">
              <a:buNone/>
              <a:defRPr sz="960" b="1"/>
            </a:lvl1pPr>
            <a:lvl2pPr marL="182880" indent="0">
              <a:buNone/>
              <a:defRPr sz="800" b="1"/>
            </a:lvl2pPr>
            <a:lvl3pPr marL="365760" indent="0">
              <a:buNone/>
              <a:defRPr sz="720" b="1"/>
            </a:lvl3pPr>
            <a:lvl4pPr marL="548640" indent="0">
              <a:buNone/>
              <a:defRPr sz="640" b="1"/>
            </a:lvl4pPr>
            <a:lvl5pPr marL="731520" indent="0">
              <a:buNone/>
              <a:defRPr sz="640" b="1"/>
            </a:lvl5pPr>
            <a:lvl6pPr marL="914400" indent="0">
              <a:buNone/>
              <a:defRPr sz="640" b="1"/>
            </a:lvl6pPr>
            <a:lvl7pPr marL="1097280" indent="0">
              <a:buNone/>
              <a:defRPr sz="640" b="1"/>
            </a:lvl7pPr>
            <a:lvl8pPr marL="1280160" indent="0">
              <a:buNone/>
              <a:defRPr sz="640" b="1"/>
            </a:lvl8pPr>
            <a:lvl9pPr marL="1463040" indent="0">
              <a:buNone/>
              <a:defRPr sz="64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873" y="1002030"/>
            <a:ext cx="3094672" cy="147383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03320" y="672465"/>
            <a:ext cx="3109913" cy="329565"/>
          </a:xfrm>
        </p:spPr>
        <p:txBody>
          <a:bodyPr anchor="b"/>
          <a:lstStyle>
            <a:lvl1pPr marL="0" indent="0">
              <a:buNone/>
              <a:defRPr sz="960" b="1"/>
            </a:lvl1pPr>
            <a:lvl2pPr marL="182880" indent="0">
              <a:buNone/>
              <a:defRPr sz="800" b="1"/>
            </a:lvl2pPr>
            <a:lvl3pPr marL="365760" indent="0">
              <a:buNone/>
              <a:defRPr sz="720" b="1"/>
            </a:lvl3pPr>
            <a:lvl4pPr marL="548640" indent="0">
              <a:buNone/>
              <a:defRPr sz="640" b="1"/>
            </a:lvl4pPr>
            <a:lvl5pPr marL="731520" indent="0">
              <a:buNone/>
              <a:defRPr sz="640" b="1"/>
            </a:lvl5pPr>
            <a:lvl6pPr marL="914400" indent="0">
              <a:buNone/>
              <a:defRPr sz="640" b="1"/>
            </a:lvl6pPr>
            <a:lvl7pPr marL="1097280" indent="0">
              <a:buNone/>
              <a:defRPr sz="640" b="1"/>
            </a:lvl7pPr>
            <a:lvl8pPr marL="1280160" indent="0">
              <a:buNone/>
              <a:defRPr sz="640" b="1"/>
            </a:lvl8pPr>
            <a:lvl9pPr marL="1463040" indent="0">
              <a:buNone/>
              <a:defRPr sz="64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703320" y="1002030"/>
            <a:ext cx="3109913" cy="147383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15361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08781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6598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182880"/>
            <a:ext cx="2359342" cy="640080"/>
          </a:xfrm>
        </p:spPr>
        <p:txBody>
          <a:bodyPr anchor="b"/>
          <a:lstStyle>
            <a:lvl1pPr>
              <a:defRPr sz="12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09913" y="394970"/>
            <a:ext cx="3703320" cy="1949450"/>
          </a:xfrm>
        </p:spPr>
        <p:txBody>
          <a:bodyPr/>
          <a:lstStyle>
            <a:lvl1pPr>
              <a:defRPr sz="1280"/>
            </a:lvl1pPr>
            <a:lvl2pPr>
              <a:defRPr sz="1120"/>
            </a:lvl2pPr>
            <a:lvl3pPr>
              <a:defRPr sz="96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822960"/>
            <a:ext cx="2359342" cy="1524635"/>
          </a:xfrm>
        </p:spPr>
        <p:txBody>
          <a:bodyPr/>
          <a:lstStyle>
            <a:lvl1pPr marL="0" indent="0">
              <a:buNone/>
              <a:defRPr sz="640"/>
            </a:lvl1pPr>
            <a:lvl2pPr marL="182880" indent="0">
              <a:buNone/>
              <a:defRPr sz="560"/>
            </a:lvl2pPr>
            <a:lvl3pPr marL="365760" indent="0">
              <a:buNone/>
              <a:defRPr sz="480"/>
            </a:lvl3pPr>
            <a:lvl4pPr marL="548640" indent="0">
              <a:buNone/>
              <a:defRPr sz="400"/>
            </a:lvl4pPr>
            <a:lvl5pPr marL="731520" indent="0">
              <a:buNone/>
              <a:defRPr sz="400"/>
            </a:lvl5pPr>
            <a:lvl6pPr marL="914400" indent="0">
              <a:buNone/>
              <a:defRPr sz="400"/>
            </a:lvl6pPr>
            <a:lvl7pPr marL="1097280" indent="0">
              <a:buNone/>
              <a:defRPr sz="400"/>
            </a:lvl7pPr>
            <a:lvl8pPr marL="1280160" indent="0">
              <a:buNone/>
              <a:defRPr sz="400"/>
            </a:lvl8pPr>
            <a:lvl9pPr marL="1463040" indent="0">
              <a:buNone/>
              <a:defRPr sz="4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196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182880"/>
            <a:ext cx="2359342" cy="640080"/>
          </a:xfrm>
        </p:spPr>
        <p:txBody>
          <a:bodyPr anchor="b"/>
          <a:lstStyle>
            <a:lvl1pPr>
              <a:defRPr sz="12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109913" y="394970"/>
            <a:ext cx="3703320" cy="1949450"/>
          </a:xfrm>
        </p:spPr>
        <p:txBody>
          <a:bodyPr anchor="t"/>
          <a:lstStyle>
            <a:lvl1pPr marL="0" indent="0">
              <a:buNone/>
              <a:defRPr sz="1280"/>
            </a:lvl1pPr>
            <a:lvl2pPr marL="182880" indent="0">
              <a:buNone/>
              <a:defRPr sz="1120"/>
            </a:lvl2pPr>
            <a:lvl3pPr marL="365760" indent="0">
              <a:buNone/>
              <a:defRPr sz="960"/>
            </a:lvl3pPr>
            <a:lvl4pPr marL="548640" indent="0">
              <a:buNone/>
              <a:defRPr sz="800"/>
            </a:lvl4pPr>
            <a:lvl5pPr marL="731520" indent="0">
              <a:buNone/>
              <a:defRPr sz="800"/>
            </a:lvl5pPr>
            <a:lvl6pPr marL="914400" indent="0">
              <a:buNone/>
              <a:defRPr sz="800"/>
            </a:lvl6pPr>
            <a:lvl7pPr marL="1097280" indent="0">
              <a:buNone/>
              <a:defRPr sz="800"/>
            </a:lvl7pPr>
            <a:lvl8pPr marL="1280160" indent="0">
              <a:buNone/>
              <a:defRPr sz="800"/>
            </a:lvl8pPr>
            <a:lvl9pPr marL="1463040" indent="0">
              <a:buNone/>
              <a:defRPr sz="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822960"/>
            <a:ext cx="2359342" cy="1524635"/>
          </a:xfrm>
        </p:spPr>
        <p:txBody>
          <a:bodyPr/>
          <a:lstStyle>
            <a:lvl1pPr marL="0" indent="0">
              <a:buNone/>
              <a:defRPr sz="640"/>
            </a:lvl1pPr>
            <a:lvl2pPr marL="182880" indent="0">
              <a:buNone/>
              <a:defRPr sz="560"/>
            </a:lvl2pPr>
            <a:lvl3pPr marL="365760" indent="0">
              <a:buNone/>
              <a:defRPr sz="480"/>
            </a:lvl3pPr>
            <a:lvl4pPr marL="548640" indent="0">
              <a:buNone/>
              <a:defRPr sz="400"/>
            </a:lvl4pPr>
            <a:lvl5pPr marL="731520" indent="0">
              <a:buNone/>
              <a:defRPr sz="400"/>
            </a:lvl5pPr>
            <a:lvl6pPr marL="914400" indent="0">
              <a:buNone/>
              <a:defRPr sz="400"/>
            </a:lvl6pPr>
            <a:lvl7pPr marL="1097280" indent="0">
              <a:buNone/>
              <a:defRPr sz="400"/>
            </a:lvl7pPr>
            <a:lvl8pPr marL="1280160" indent="0">
              <a:buNone/>
              <a:defRPr sz="400"/>
            </a:lvl8pPr>
            <a:lvl9pPr marL="1463040" indent="0">
              <a:buNone/>
              <a:defRPr sz="4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50883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2920" y="146050"/>
            <a:ext cx="6309360" cy="5302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2920" y="730250"/>
            <a:ext cx="6309360" cy="174053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2920" y="2542540"/>
            <a:ext cx="1645920" cy="1460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786EF8-BC1D-4D6F-8408-677A4BD98343}" type="datetimeFigureOut">
              <a:rPr lang="en-US" smtClean="0"/>
              <a:t>9/15/2017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23160" y="2542540"/>
            <a:ext cx="2468880" cy="1460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66360" y="2542540"/>
            <a:ext cx="1645920" cy="1460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2FC1BB-8BFA-4A2E-AB7D-76E8E572F8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5258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365760" rtl="0" eaLnBrk="1" latinLnBrk="0" hangingPunct="1">
        <a:lnSpc>
          <a:spcPct val="90000"/>
        </a:lnSpc>
        <a:spcBef>
          <a:spcPct val="0"/>
        </a:spcBef>
        <a:buNone/>
        <a:defRPr sz="17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36576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120" kern="1200">
          <a:solidFill>
            <a:schemeClr val="tx1"/>
          </a:solidFill>
          <a:latin typeface="+mn-lt"/>
          <a:ea typeface="+mn-ea"/>
          <a:cs typeface="+mn-cs"/>
        </a:defRPr>
      </a:lvl1pPr>
      <a:lvl2pPr marL="27432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960" kern="1200">
          <a:solidFill>
            <a:schemeClr val="tx1"/>
          </a:solidFill>
          <a:latin typeface="+mn-lt"/>
          <a:ea typeface="+mn-ea"/>
          <a:cs typeface="+mn-cs"/>
        </a:defRPr>
      </a:lvl2pPr>
      <a:lvl3pPr marL="45720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4008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4pPr>
      <a:lvl5pPr marL="82296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5pPr>
      <a:lvl6pPr marL="100584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6pPr>
      <a:lvl7pPr marL="118872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7pPr>
      <a:lvl8pPr marL="137160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8pPr>
      <a:lvl9pPr marL="155448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1pPr>
      <a:lvl2pPr marL="18288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2pPr>
      <a:lvl3pPr marL="36576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3pPr>
      <a:lvl4pPr marL="54864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4pPr>
      <a:lvl5pPr marL="73152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6pPr>
      <a:lvl7pPr marL="109728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7pPr>
      <a:lvl8pPr marL="128016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8pPr>
      <a:lvl9pPr marL="146304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Rounded Rectangle 122"/>
          <p:cNvSpPr/>
          <p:nvPr/>
        </p:nvSpPr>
        <p:spPr>
          <a:xfrm>
            <a:off x="3702200" y="379325"/>
            <a:ext cx="867674" cy="426674"/>
          </a:xfrm>
          <a:prstGeom prst="roundRect">
            <a:avLst/>
          </a:prstGeom>
          <a:solidFill>
            <a:schemeClr val="accent4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 err="1"/>
              <a:t>tlsio</a:t>
            </a:r>
            <a:endParaRPr lang="en-US" sz="1400" dirty="0"/>
          </a:p>
        </p:txBody>
      </p:sp>
      <p:sp>
        <p:nvSpPr>
          <p:cNvPr id="122" name="Rounded Rectangle 122"/>
          <p:cNvSpPr/>
          <p:nvPr/>
        </p:nvSpPr>
        <p:spPr>
          <a:xfrm>
            <a:off x="2542178" y="1838223"/>
            <a:ext cx="830141" cy="426674"/>
          </a:xfrm>
          <a:prstGeom prst="round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 err="1"/>
              <a:t>xio</a:t>
            </a:r>
            <a:r>
              <a:rPr lang="en-US" sz="1400" dirty="0"/>
              <a:t> http proxy</a:t>
            </a:r>
          </a:p>
        </p:txBody>
      </p:sp>
      <p:sp>
        <p:nvSpPr>
          <p:cNvPr id="123" name="Rounded Rectangle 122"/>
          <p:cNvSpPr/>
          <p:nvPr/>
        </p:nvSpPr>
        <p:spPr>
          <a:xfrm>
            <a:off x="3702200" y="1108774"/>
            <a:ext cx="867674" cy="4266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 err="1"/>
              <a:t>socketio</a:t>
            </a:r>
            <a:endParaRPr lang="en-US" sz="1400" dirty="0"/>
          </a:p>
        </p:txBody>
      </p:sp>
      <p:sp>
        <p:nvSpPr>
          <p:cNvPr id="124" name="Rounded Rectangle 122"/>
          <p:cNvSpPr/>
          <p:nvPr/>
        </p:nvSpPr>
        <p:spPr>
          <a:xfrm>
            <a:off x="2542177" y="379325"/>
            <a:ext cx="777240" cy="42667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SDK</a:t>
            </a:r>
          </a:p>
        </p:txBody>
      </p:sp>
      <p:sp>
        <p:nvSpPr>
          <p:cNvPr id="125" name="Rounded Rectangle 122"/>
          <p:cNvSpPr/>
          <p:nvPr/>
        </p:nvSpPr>
        <p:spPr>
          <a:xfrm>
            <a:off x="2542177" y="1108774"/>
            <a:ext cx="777240" cy="426674"/>
          </a:xfrm>
          <a:prstGeom prst="roundRect">
            <a:avLst/>
          </a:prstGeom>
          <a:solidFill>
            <a:schemeClr val="accent4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 err="1"/>
              <a:t>tlsio</a:t>
            </a:r>
            <a:endParaRPr lang="en-US" sz="1400" dirty="0"/>
          </a:p>
        </p:txBody>
      </p:sp>
      <p:sp>
        <p:nvSpPr>
          <p:cNvPr id="126" name="Rounded Rectangle 122"/>
          <p:cNvSpPr/>
          <p:nvPr/>
        </p:nvSpPr>
        <p:spPr>
          <a:xfrm>
            <a:off x="1382154" y="1108774"/>
            <a:ext cx="777240" cy="42667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SDK</a:t>
            </a:r>
          </a:p>
        </p:txBody>
      </p:sp>
      <p:sp>
        <p:nvSpPr>
          <p:cNvPr id="127" name="Rounded Rectangle 122"/>
          <p:cNvSpPr/>
          <p:nvPr/>
        </p:nvSpPr>
        <p:spPr>
          <a:xfrm>
            <a:off x="3702200" y="1838223"/>
            <a:ext cx="867674" cy="4266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 err="1"/>
              <a:t>socketio</a:t>
            </a:r>
            <a:endParaRPr lang="en-US" sz="1400" dirty="0"/>
          </a:p>
        </p:txBody>
      </p:sp>
      <p:sp>
        <p:nvSpPr>
          <p:cNvPr id="128" name="Rounded Rectangle 122"/>
          <p:cNvSpPr/>
          <p:nvPr/>
        </p:nvSpPr>
        <p:spPr>
          <a:xfrm>
            <a:off x="290201" y="1838223"/>
            <a:ext cx="777240" cy="42667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SDK</a:t>
            </a:r>
          </a:p>
        </p:txBody>
      </p:sp>
      <p:sp>
        <p:nvSpPr>
          <p:cNvPr id="129" name="Rounded Rectangle 122"/>
          <p:cNvSpPr/>
          <p:nvPr/>
        </p:nvSpPr>
        <p:spPr>
          <a:xfrm>
            <a:off x="1382154" y="1838223"/>
            <a:ext cx="777240" cy="426674"/>
          </a:xfrm>
          <a:prstGeom prst="roundRect">
            <a:avLst/>
          </a:prstGeom>
          <a:solidFill>
            <a:schemeClr val="accent4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 err="1"/>
              <a:t>tlsio</a:t>
            </a:r>
            <a:endParaRPr lang="en-US" sz="1400" dirty="0"/>
          </a:p>
        </p:txBody>
      </p:sp>
      <p:sp>
        <p:nvSpPr>
          <p:cNvPr id="130" name="TextBox 129"/>
          <p:cNvSpPr txBox="1"/>
          <p:nvPr/>
        </p:nvSpPr>
        <p:spPr>
          <a:xfrm>
            <a:off x="5553755" y="434435"/>
            <a:ext cx="85908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Direct </a:t>
            </a:r>
            <a:r>
              <a:rPr lang="en-US" sz="1200" dirty="0" err="1"/>
              <a:t>tlsio</a:t>
            </a:r>
            <a:endParaRPr lang="en-US" sz="1200" dirty="0"/>
          </a:p>
        </p:txBody>
      </p:sp>
      <p:sp>
        <p:nvSpPr>
          <p:cNvPr id="131" name="TextBox 130"/>
          <p:cNvSpPr txBox="1"/>
          <p:nvPr/>
        </p:nvSpPr>
        <p:spPr>
          <a:xfrm>
            <a:off x="5553756" y="1163884"/>
            <a:ext cx="99257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Chained </a:t>
            </a:r>
            <a:r>
              <a:rPr lang="en-US" sz="1200" dirty="0" err="1"/>
              <a:t>tlsio</a:t>
            </a:r>
            <a:endParaRPr lang="en-US" sz="1200" dirty="0"/>
          </a:p>
        </p:txBody>
      </p:sp>
      <p:sp>
        <p:nvSpPr>
          <p:cNvPr id="132" name="TextBox 131"/>
          <p:cNvSpPr txBox="1"/>
          <p:nvPr/>
        </p:nvSpPr>
        <p:spPr>
          <a:xfrm>
            <a:off x="5501657" y="1818498"/>
            <a:ext cx="122559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Indirect </a:t>
            </a:r>
            <a:r>
              <a:rPr lang="en-US" sz="1200" dirty="0" err="1"/>
              <a:t>tlsio</a:t>
            </a:r>
            <a:r>
              <a:rPr lang="en-US" sz="1200" dirty="0"/>
              <a:t> via </a:t>
            </a:r>
            <a:r>
              <a:rPr lang="en-US" sz="1200" dirty="0" err="1"/>
              <a:t>xio</a:t>
            </a:r>
            <a:r>
              <a:rPr lang="en-US" sz="1200" dirty="0"/>
              <a:t> http proxy</a:t>
            </a:r>
          </a:p>
        </p:txBody>
      </p:sp>
      <p:sp>
        <p:nvSpPr>
          <p:cNvPr id="133" name="TextBox 132"/>
          <p:cNvSpPr txBox="1">
            <a:spLocks noChangeAspect="1"/>
          </p:cNvSpPr>
          <p:nvPr/>
        </p:nvSpPr>
        <p:spPr>
          <a:xfrm>
            <a:off x="4952657" y="462823"/>
            <a:ext cx="457200" cy="259675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lIns="0" tIns="0" rIns="0" bIns="0" rtlCol="0" anchor="ctr" anchorCtr="1">
            <a:spAutoFit/>
          </a:bodyPr>
          <a:lstStyle/>
          <a:p>
            <a:pPr algn="ctr"/>
            <a:r>
              <a:rPr lang="en-US" sz="1200" dirty="0"/>
              <a:t>TCP</a:t>
            </a:r>
          </a:p>
        </p:txBody>
      </p:sp>
      <p:sp>
        <p:nvSpPr>
          <p:cNvPr id="134" name="TextBox 133"/>
          <p:cNvSpPr txBox="1">
            <a:spLocks noChangeAspect="1"/>
          </p:cNvSpPr>
          <p:nvPr/>
        </p:nvSpPr>
        <p:spPr>
          <a:xfrm>
            <a:off x="4938101" y="1192273"/>
            <a:ext cx="457200" cy="259675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lIns="0" tIns="0" rIns="0" bIns="0" rtlCol="0" anchor="ctr" anchorCtr="1">
            <a:spAutoFit/>
          </a:bodyPr>
          <a:lstStyle/>
          <a:p>
            <a:pPr algn="ctr"/>
            <a:r>
              <a:rPr lang="en-US" sz="1200" dirty="0"/>
              <a:t>TCP</a:t>
            </a:r>
          </a:p>
        </p:txBody>
      </p:sp>
      <p:sp>
        <p:nvSpPr>
          <p:cNvPr id="135" name="TextBox 134"/>
          <p:cNvSpPr txBox="1">
            <a:spLocks noChangeAspect="1"/>
          </p:cNvSpPr>
          <p:nvPr/>
        </p:nvSpPr>
        <p:spPr>
          <a:xfrm>
            <a:off x="4938101" y="1921725"/>
            <a:ext cx="457200" cy="259675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lIns="0" tIns="0" rIns="0" bIns="0" rtlCol="0" anchor="ctr" anchorCtr="1">
            <a:spAutoFit/>
          </a:bodyPr>
          <a:lstStyle/>
          <a:p>
            <a:pPr algn="ctr"/>
            <a:r>
              <a:rPr lang="en-US" sz="1200" dirty="0"/>
              <a:t>TCP</a:t>
            </a:r>
          </a:p>
        </p:txBody>
      </p:sp>
      <p:cxnSp>
        <p:nvCxnSpPr>
          <p:cNvPr id="136" name="Straight Arrow Connector 135"/>
          <p:cNvCxnSpPr>
            <a:stCxn id="121" idx="3"/>
            <a:endCxn id="133" idx="2"/>
          </p:cNvCxnSpPr>
          <p:nvPr/>
        </p:nvCxnSpPr>
        <p:spPr>
          <a:xfrm flipV="1">
            <a:off x="4569874" y="592661"/>
            <a:ext cx="382783" cy="1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Arrow Connector 136"/>
          <p:cNvCxnSpPr>
            <a:stCxn id="123" idx="3"/>
            <a:endCxn id="134" idx="2"/>
          </p:cNvCxnSpPr>
          <p:nvPr/>
        </p:nvCxnSpPr>
        <p:spPr>
          <a:xfrm>
            <a:off x="4569874" y="1322111"/>
            <a:ext cx="368227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Arrow Connector 137"/>
          <p:cNvCxnSpPr>
            <a:stCxn id="127" idx="3"/>
            <a:endCxn id="135" idx="2"/>
          </p:cNvCxnSpPr>
          <p:nvPr/>
        </p:nvCxnSpPr>
        <p:spPr>
          <a:xfrm>
            <a:off x="4569876" y="2051562"/>
            <a:ext cx="368227" cy="1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Arrow Connector 138"/>
          <p:cNvCxnSpPr>
            <a:stCxn id="124" idx="3"/>
            <a:endCxn id="121" idx="1"/>
          </p:cNvCxnSpPr>
          <p:nvPr/>
        </p:nvCxnSpPr>
        <p:spPr>
          <a:xfrm>
            <a:off x="3319417" y="592662"/>
            <a:ext cx="382783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Straight Arrow Connector 139"/>
          <p:cNvCxnSpPr>
            <a:stCxn id="125" idx="3"/>
            <a:endCxn id="123" idx="1"/>
          </p:cNvCxnSpPr>
          <p:nvPr/>
        </p:nvCxnSpPr>
        <p:spPr>
          <a:xfrm>
            <a:off x="3319417" y="1322111"/>
            <a:ext cx="382783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Straight Arrow Connector 140"/>
          <p:cNvCxnSpPr>
            <a:stCxn id="122" idx="3"/>
            <a:endCxn id="127" idx="1"/>
          </p:cNvCxnSpPr>
          <p:nvPr/>
        </p:nvCxnSpPr>
        <p:spPr>
          <a:xfrm>
            <a:off x="3372319" y="2051560"/>
            <a:ext cx="329883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Straight Arrow Connector 141"/>
          <p:cNvCxnSpPr>
            <a:stCxn id="126" idx="3"/>
            <a:endCxn id="125" idx="1"/>
          </p:cNvCxnSpPr>
          <p:nvPr/>
        </p:nvCxnSpPr>
        <p:spPr>
          <a:xfrm>
            <a:off x="2159394" y="1322111"/>
            <a:ext cx="382783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Straight Arrow Connector 142"/>
          <p:cNvCxnSpPr>
            <a:stCxn id="129" idx="3"/>
            <a:endCxn id="122" idx="1"/>
          </p:cNvCxnSpPr>
          <p:nvPr/>
        </p:nvCxnSpPr>
        <p:spPr>
          <a:xfrm>
            <a:off x="2159394" y="2051560"/>
            <a:ext cx="382782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Arrow Connector 143"/>
          <p:cNvCxnSpPr>
            <a:stCxn id="128" idx="3"/>
            <a:endCxn id="129" idx="1"/>
          </p:cNvCxnSpPr>
          <p:nvPr/>
        </p:nvCxnSpPr>
        <p:spPr>
          <a:xfrm>
            <a:off x="1067441" y="2051560"/>
            <a:ext cx="314713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229959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41</TotalTime>
  <Words>25</Words>
  <Application>Microsoft Office PowerPoint</Application>
  <PresentationFormat>Custom</PresentationFormat>
  <Paragraphs>16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Roy Sprowl (Jetstream Software)</dc:creator>
  <cp:lastModifiedBy>Roy Sprowl (Jetstream Software)</cp:lastModifiedBy>
  <cp:revision>6</cp:revision>
  <dcterms:created xsi:type="dcterms:W3CDTF">2017-09-15T22:08:49Z</dcterms:created>
  <dcterms:modified xsi:type="dcterms:W3CDTF">2017-09-15T22:49:58Z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f42aa342-8706-4288-bd11-ebb85995028c_Enabled">
    <vt:lpwstr>True</vt:lpwstr>
  </property>
  <property fmtid="{D5CDD505-2E9C-101B-9397-08002B2CF9AE}" pid="3" name="MSIP_Label_f42aa342-8706-4288-bd11-ebb85995028c_SiteId">
    <vt:lpwstr>72f988bf-86f1-41af-91ab-2d7cd011db47</vt:lpwstr>
  </property>
  <property fmtid="{D5CDD505-2E9C-101B-9397-08002B2CF9AE}" pid="4" name="MSIP_Label_f42aa342-8706-4288-bd11-ebb85995028c_Ref">
    <vt:lpwstr>https://api.informationprotection.azure.com/api/72f988bf-86f1-41af-91ab-2d7cd011db47</vt:lpwstr>
  </property>
  <property fmtid="{D5CDD505-2E9C-101B-9397-08002B2CF9AE}" pid="5" name="MSIP_Label_f42aa342-8706-4288-bd11-ebb85995028c_Owner">
    <vt:lpwstr>v-royspr@microsoft.com</vt:lpwstr>
  </property>
  <property fmtid="{D5CDD505-2E9C-101B-9397-08002B2CF9AE}" pid="6" name="MSIP_Label_f42aa342-8706-4288-bd11-ebb85995028c_SetDate">
    <vt:lpwstr>2017-09-15T15:35:52.0951272-07:00</vt:lpwstr>
  </property>
  <property fmtid="{D5CDD505-2E9C-101B-9397-08002B2CF9AE}" pid="7" name="MSIP_Label_f42aa342-8706-4288-bd11-ebb85995028c_Name">
    <vt:lpwstr>General</vt:lpwstr>
  </property>
  <property fmtid="{D5CDD505-2E9C-101B-9397-08002B2CF9AE}" pid="8" name="MSIP_Label_f42aa342-8706-4288-bd11-ebb85995028c_Application">
    <vt:lpwstr>Microsoft Azure Information Protection</vt:lpwstr>
  </property>
  <property fmtid="{D5CDD505-2E9C-101B-9397-08002B2CF9AE}" pid="9" name="MSIP_Label_f42aa342-8706-4288-bd11-ebb85995028c_Extended_MSFT_Method">
    <vt:lpwstr>Automatic</vt:lpwstr>
  </property>
  <property fmtid="{D5CDD505-2E9C-101B-9397-08002B2CF9AE}" pid="10" name="Sensitivity">
    <vt:lpwstr>General</vt:lpwstr>
  </property>
</Properties>
</file>

<file path=docProps/thumbnail.jpeg>
</file>